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harbour.com/factual/117-days-adrift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bookharbour.com/factual/adrift-76-days-lost-at-sea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bookharbour.com/factual/survive-the-savage-se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9400E-2602-496A-8816-E23DF6A9E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Grab</a:t>
            </a:r>
            <a:r>
              <a:rPr lang="sv-SE" dirty="0"/>
              <a:t> bag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A76FC4-329B-446B-A1C2-07E147B74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Vad ska vi få med oss när vi överger båten?</a:t>
            </a:r>
          </a:p>
        </p:txBody>
      </p:sp>
    </p:spTree>
    <p:extLst>
      <p:ext uri="{BB962C8B-B14F-4D97-AF65-F5344CB8AC3E}">
        <p14:creationId xmlns:p14="http://schemas.microsoft.com/office/powerpoint/2010/main" val="19864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C3596C-F532-4EDE-87AA-8428B705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RORC rekommenderar för havskappsegling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CB26B2-8250-4559-99FB-189D542578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Vattentät handhållen VHF + extra batterier</a:t>
            </a:r>
          </a:p>
          <a:p>
            <a:r>
              <a:rPr lang="sv-SE" dirty="0"/>
              <a:t>Vattentät ficklampa + batterier (och glödlampa)</a:t>
            </a:r>
          </a:p>
          <a:p>
            <a:r>
              <a:rPr lang="sv-SE" dirty="0"/>
              <a:t>2 fallskärmsbloss, 3 röda handbloss</a:t>
            </a:r>
          </a:p>
          <a:p>
            <a:r>
              <a:rPr lang="sv-SE" dirty="0"/>
              <a:t>Vattentät handhållen GPS + batterier</a:t>
            </a:r>
          </a:p>
          <a:p>
            <a:r>
              <a:rPr lang="sv-SE" dirty="0"/>
              <a:t>SART</a:t>
            </a:r>
          </a:p>
          <a:p>
            <a:r>
              <a:rPr lang="sv-SE" dirty="0"/>
              <a:t>Torrdräkter/överlevnadsdräkter</a:t>
            </a:r>
          </a:p>
          <a:p>
            <a:r>
              <a:rPr lang="sv-SE" dirty="0"/>
              <a:t>Extra drivankare + minst 30 meter lina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6AF73A-4B37-433E-A1E9-CF21FFCA7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Två konservöppnare</a:t>
            </a:r>
          </a:p>
          <a:p>
            <a:r>
              <a:rPr lang="sv-SE" dirty="0"/>
              <a:t>EPIRB</a:t>
            </a:r>
          </a:p>
          <a:p>
            <a:r>
              <a:rPr lang="sv-SE" dirty="0"/>
              <a:t>Första förbandskit</a:t>
            </a:r>
          </a:p>
          <a:p>
            <a:r>
              <a:rPr lang="sv-SE" dirty="0"/>
              <a:t>Vatten</a:t>
            </a:r>
          </a:p>
          <a:p>
            <a:r>
              <a:rPr lang="sv-SE" dirty="0"/>
              <a:t>Spegel för signalering</a:t>
            </a:r>
          </a:p>
          <a:p>
            <a:r>
              <a:rPr lang="sv-SE" dirty="0"/>
              <a:t>Mat, högt energiinnehåll</a:t>
            </a:r>
          </a:p>
          <a:p>
            <a:r>
              <a:rPr lang="sv-SE" dirty="0"/>
              <a:t>Snöre (klen lina)</a:t>
            </a:r>
          </a:p>
          <a:p>
            <a:r>
              <a:rPr lang="sv-SE" dirty="0"/>
              <a:t>Plastpåsar, helst med förslutning</a:t>
            </a:r>
          </a:p>
          <a:p>
            <a:r>
              <a:rPr lang="sv-SE" dirty="0"/>
              <a:t>Sjösjukemedicin</a:t>
            </a:r>
          </a:p>
        </p:txBody>
      </p:sp>
    </p:spTree>
    <p:extLst>
      <p:ext uri="{BB962C8B-B14F-4D97-AF65-F5344CB8AC3E}">
        <p14:creationId xmlns:p14="http://schemas.microsoft.com/office/powerpoint/2010/main" val="367057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662206-D91A-404C-95B5-364F87A6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tankar kring </a:t>
            </a:r>
            <a:r>
              <a:rPr lang="sv-SE" dirty="0" err="1"/>
              <a:t>grab</a:t>
            </a:r>
            <a:r>
              <a:rPr lang="sv-SE" dirty="0"/>
              <a:t> bag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C9450D-707B-4CAB-A367-36265C84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behövs mer än en väska/behållare, särskilt vid oceansegling</a:t>
            </a:r>
          </a:p>
          <a:p>
            <a:r>
              <a:rPr lang="sv-SE" dirty="0"/>
              <a:t>Förvara mat och vatten separat, så kan de förnyas vid behov</a:t>
            </a:r>
          </a:p>
          <a:p>
            <a:r>
              <a:rPr lang="sv-SE" dirty="0"/>
              <a:t>Märk behållarna/väskorna</a:t>
            </a:r>
          </a:p>
          <a:p>
            <a:pPr lvl="1"/>
            <a:r>
              <a:rPr lang="sv-SE" dirty="0"/>
              <a:t>Skriv på dem om något extra behöver packas ner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12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26AF1-28FE-4272-94C2-CADE154C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Kolla vad som finns i flotten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DF723D-B040-43FB-8715-B3EA17562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488133"/>
          </a:xfrm>
        </p:spPr>
        <p:txBody>
          <a:bodyPr/>
          <a:lstStyle/>
          <a:p>
            <a:r>
              <a:rPr lang="sv-SE" dirty="0"/>
              <a:t>Var med när flotten packas om nästa gång</a:t>
            </a:r>
          </a:p>
          <a:p>
            <a:r>
              <a:rPr lang="sv-SE" dirty="0"/>
              <a:t>Detta är vad som finns i en flotte enligt ISO 9650</a:t>
            </a:r>
          </a:p>
          <a:p>
            <a:endParaRPr lang="sv-SE" dirty="0"/>
          </a:p>
        </p:txBody>
      </p:sp>
      <p:pic>
        <p:nvPicPr>
          <p:cNvPr id="3074" name="Picture 2" descr="https://keyassets.timeincuk.net/inspirewp/live/wp-content/uploads/sites/19/2015/02/typical-liferaft-survival-kit.jpg">
            <a:extLst>
              <a:ext uri="{FF2B5EF4-FFF2-40B4-BE49-F238E27FC236}">
                <a16:creationId xmlns:a16="http://schemas.microsoft.com/office/drawing/2014/main" id="{B35B9C89-46E0-49BE-B8AE-10366FFDE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93220"/>
            <a:ext cx="609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3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131D28-6522-4FF0-9183-DFCCF852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Lågbudget </a:t>
            </a:r>
            <a:r>
              <a:rPr lang="sv-SE" dirty="0" err="1"/>
              <a:t>grab</a:t>
            </a:r>
            <a:r>
              <a:rPr lang="sv-SE" dirty="0"/>
              <a:t> bag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5BEB3E-EADA-4240-B9C1-A220CE80F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569369" cy="452429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sv-SE" sz="1200" dirty="0"/>
              <a:t>Personliga saker</a:t>
            </a:r>
          </a:p>
          <a:p>
            <a:pPr>
              <a:buFont typeface="+mj-lt"/>
              <a:buAutoNum type="arabicPeriod"/>
            </a:pPr>
            <a:r>
              <a:rPr lang="sv-SE" sz="1200" dirty="0"/>
              <a:t>Handhållen VHF</a:t>
            </a:r>
          </a:p>
          <a:p>
            <a:pPr>
              <a:buFont typeface="+mj-lt"/>
              <a:buAutoNum type="arabicPeriod"/>
            </a:pPr>
            <a:r>
              <a:rPr lang="sv-SE" sz="1200" dirty="0"/>
              <a:t>Dricksvatten</a:t>
            </a:r>
          </a:p>
          <a:p>
            <a:pPr>
              <a:buFont typeface="+mj-lt"/>
              <a:buAutoNum type="arabicPeriod"/>
            </a:pPr>
            <a:r>
              <a:rPr lang="sv-SE" sz="1200" dirty="0"/>
              <a:t>Bloss/raketer</a:t>
            </a:r>
          </a:p>
          <a:p>
            <a:pPr>
              <a:buFont typeface="+mj-lt"/>
              <a:buAutoNum type="arabicPeriod"/>
            </a:pPr>
            <a:r>
              <a:rPr lang="sv-SE" sz="1200" dirty="0"/>
              <a:t>Medicin, sjösjukepiller</a:t>
            </a:r>
          </a:p>
          <a:p>
            <a:pPr>
              <a:buFont typeface="+mj-lt"/>
              <a:buAutoNum type="arabicPeriod"/>
            </a:pPr>
            <a:r>
              <a:rPr lang="sv-SE" sz="1200" dirty="0"/>
              <a:t>Läsglasögon</a:t>
            </a:r>
          </a:p>
          <a:p>
            <a:pPr>
              <a:buFont typeface="+mj-lt"/>
              <a:buAutoNum type="arabicPeriod"/>
            </a:pPr>
            <a:r>
              <a:rPr lang="sv-SE" sz="1200" dirty="0"/>
              <a:t>Mat</a:t>
            </a:r>
          </a:p>
          <a:p>
            <a:pPr>
              <a:buFont typeface="+mj-lt"/>
              <a:buAutoNum type="arabicPeriod"/>
            </a:pPr>
            <a:r>
              <a:rPr lang="sv-SE" sz="1200" dirty="0"/>
              <a:t>Navigationshjälpmedel</a:t>
            </a:r>
          </a:p>
          <a:p>
            <a:pPr>
              <a:buFont typeface="+mj-lt"/>
              <a:buAutoNum type="arabicPeriod"/>
            </a:pPr>
            <a:r>
              <a:rPr lang="sv-SE" sz="1200" dirty="0"/>
              <a:t>Kniv</a:t>
            </a:r>
          </a:p>
          <a:p>
            <a:pPr>
              <a:buFont typeface="+mj-lt"/>
              <a:buAutoNum type="arabicPeriod"/>
            </a:pPr>
            <a:r>
              <a:rPr lang="sv-SE" sz="1200" dirty="0"/>
              <a:t>Värmefiltar, folie</a:t>
            </a:r>
          </a:p>
          <a:p>
            <a:pPr>
              <a:buFont typeface="+mj-lt"/>
              <a:buAutoNum type="arabicPeriod"/>
            </a:pPr>
            <a:r>
              <a:rPr lang="sv-SE" sz="1200" dirty="0"/>
              <a:t>Ficklampa</a:t>
            </a:r>
          </a:p>
          <a:p>
            <a:r>
              <a:rPr lang="sv-SE" sz="1200" dirty="0"/>
              <a:t>Humörhöjare</a:t>
            </a:r>
          </a:p>
          <a:p>
            <a:pPr lvl="1"/>
            <a:r>
              <a:rPr lang="sv-SE" sz="1100" dirty="0"/>
              <a:t>Spelkort</a:t>
            </a:r>
          </a:p>
          <a:p>
            <a:pPr lvl="1"/>
            <a:r>
              <a:rPr lang="sv-SE" sz="1100" dirty="0"/>
              <a:t>Tandborste, tandkräm</a:t>
            </a:r>
          </a:p>
        </p:txBody>
      </p:sp>
      <p:pic>
        <p:nvPicPr>
          <p:cNvPr id="4098" name="Picture 2" descr="https://keyassets.timeincuk.net/inspirewp/live/wp-content/uploads/sites/19/2015/02/budget-grab-bag.jpg">
            <a:extLst>
              <a:ext uri="{FF2B5EF4-FFF2-40B4-BE49-F238E27FC236}">
                <a16:creationId xmlns:a16="http://schemas.microsoft.com/office/drawing/2014/main" id="{5B123B15-5945-4200-84AB-20473FE9F2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28" y="2160588"/>
            <a:ext cx="412644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0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E5E4FB-390D-4109-A952-5780CD16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Lyxmodellen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CF7D5F-46F1-4A9C-A723-A522D80FD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sv-SE" dirty="0"/>
              <a:t>Elektroniska facklor</a:t>
            </a:r>
          </a:p>
          <a:p>
            <a:pPr>
              <a:buFont typeface="+mj-lt"/>
              <a:buAutoNum type="arabicPeriod"/>
            </a:pPr>
            <a:r>
              <a:rPr lang="sv-SE" dirty="0"/>
              <a:t>PLB</a:t>
            </a:r>
          </a:p>
          <a:p>
            <a:pPr>
              <a:buFont typeface="+mj-lt"/>
              <a:buAutoNum type="arabicPeriod"/>
            </a:pPr>
            <a:r>
              <a:rPr lang="sv-SE" dirty="0"/>
              <a:t>EPIRB</a:t>
            </a:r>
          </a:p>
          <a:p>
            <a:pPr>
              <a:buFont typeface="+mj-lt"/>
              <a:buAutoNum type="arabicPeriod"/>
            </a:pPr>
            <a:r>
              <a:rPr lang="sv-SE" dirty="0"/>
              <a:t>Satellittelefon</a:t>
            </a:r>
          </a:p>
          <a:p>
            <a:pPr>
              <a:buFont typeface="+mj-lt"/>
              <a:buAutoNum type="arabicPeriod"/>
            </a:pPr>
            <a:r>
              <a:rPr lang="sv-SE" dirty="0"/>
              <a:t>Manuell </a:t>
            </a:r>
            <a:r>
              <a:rPr lang="sv-SE" dirty="0" err="1"/>
              <a:t>watermaker</a:t>
            </a:r>
            <a:endParaRPr lang="sv-SE" dirty="0"/>
          </a:p>
          <a:p>
            <a:pPr>
              <a:buFont typeface="+mj-lt"/>
              <a:buAutoNum type="arabicPeriod"/>
            </a:pPr>
            <a:r>
              <a:rPr lang="sv-SE" dirty="0"/>
              <a:t>Radarreflektor eller SART</a:t>
            </a:r>
          </a:p>
          <a:p>
            <a:pPr>
              <a:buFont typeface="+mj-lt"/>
              <a:buAutoNum type="arabicPeriod"/>
            </a:pPr>
            <a:r>
              <a:rPr lang="sv-SE" dirty="0"/>
              <a:t>Fiskeutrustning</a:t>
            </a:r>
          </a:p>
          <a:p>
            <a:pPr>
              <a:buFont typeface="+mj-lt"/>
              <a:buAutoNum type="arabicPeriod"/>
            </a:pPr>
            <a:r>
              <a:rPr lang="sv-SE" dirty="0"/>
              <a:t>Reparationssats till flotten</a:t>
            </a:r>
          </a:p>
        </p:txBody>
      </p:sp>
      <p:pic>
        <p:nvPicPr>
          <p:cNvPr id="5122" name="Picture 2" descr="https://keyassets.timeincuk.net/inspirewp/live/wp-content/uploads/sites/19/2015/02/fully-featured-grab-bag.jpg">
            <a:extLst>
              <a:ext uri="{FF2B5EF4-FFF2-40B4-BE49-F238E27FC236}">
                <a16:creationId xmlns:a16="http://schemas.microsoft.com/office/drawing/2014/main" id="{14AD0DA8-96A7-42F9-88D4-2D2D14194A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401292"/>
            <a:ext cx="4184650" cy="34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4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62CD3B-5445-4145-9BF7-6F0E2890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Nyttig läsning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73EA1E-8761-44D4-8DF9-3B6C4DC34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2536383" cy="3880772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76 Days </a:t>
            </a:r>
            <a:r>
              <a:rPr lang="sv-SE" dirty="0" err="1">
                <a:hlinkClick r:id="rId2"/>
              </a:rPr>
              <a:t>Lost</a:t>
            </a:r>
            <a:r>
              <a:rPr lang="sv-SE" dirty="0">
                <a:hlinkClick r:id="rId2"/>
              </a:rPr>
              <a:t> at Sea</a:t>
            </a:r>
            <a:r>
              <a:rPr lang="sv-SE" dirty="0"/>
              <a:t>, Steve </a:t>
            </a:r>
            <a:r>
              <a:rPr lang="sv-SE" dirty="0" err="1"/>
              <a:t>Callahan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0AC2FF-4D83-45F5-8333-BB72EED0A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5254" y="2160589"/>
            <a:ext cx="2787589" cy="3880773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hlinkClick r:id="rId3"/>
              </a:rPr>
              <a:t>117 Days </a:t>
            </a:r>
            <a:r>
              <a:rPr lang="sv-SE" dirty="0" err="1">
                <a:hlinkClick r:id="rId3"/>
              </a:rPr>
              <a:t>Adrift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Maurice and </a:t>
            </a:r>
            <a:r>
              <a:rPr lang="sv-SE" dirty="0" err="1"/>
              <a:t>Maralyn</a:t>
            </a:r>
            <a:r>
              <a:rPr lang="sv-SE" dirty="0"/>
              <a:t> Bailey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27EB3EF7-F02F-42D4-9647-A8C1826BA26F}"/>
              </a:ext>
            </a:extLst>
          </p:cNvPr>
          <p:cNvSpPr txBox="1">
            <a:spLocks/>
          </p:cNvSpPr>
          <p:nvPr/>
        </p:nvSpPr>
        <p:spPr>
          <a:xfrm>
            <a:off x="7084380" y="2163904"/>
            <a:ext cx="27875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98BA3743-6638-4A37-AB96-53B3CDDBC922}"/>
              </a:ext>
            </a:extLst>
          </p:cNvPr>
          <p:cNvSpPr txBox="1">
            <a:spLocks/>
          </p:cNvSpPr>
          <p:nvPr/>
        </p:nvSpPr>
        <p:spPr>
          <a:xfrm>
            <a:off x="7254536" y="2160588"/>
            <a:ext cx="27875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 err="1">
                <a:hlinkClick r:id="rId4"/>
              </a:rPr>
              <a:t>Survive</a:t>
            </a:r>
            <a:r>
              <a:rPr lang="sv-SE" dirty="0">
                <a:hlinkClick r:id="rId4"/>
              </a:rPr>
              <a:t> the </a:t>
            </a:r>
            <a:r>
              <a:rPr lang="sv-SE" dirty="0" err="1">
                <a:hlinkClick r:id="rId4"/>
              </a:rPr>
              <a:t>Savage</a:t>
            </a:r>
            <a:r>
              <a:rPr lang="sv-SE" dirty="0">
                <a:hlinkClick r:id="rId4"/>
              </a:rPr>
              <a:t> Sea</a:t>
            </a:r>
            <a:r>
              <a:rPr lang="sv-SE" dirty="0"/>
              <a:t>,</a:t>
            </a:r>
            <a:br>
              <a:rPr lang="sv-SE" dirty="0"/>
            </a:br>
            <a:r>
              <a:rPr lang="sv-SE" dirty="0"/>
              <a:t>The Robertsons</a:t>
            </a:r>
          </a:p>
        </p:txBody>
      </p:sp>
      <p:pic>
        <p:nvPicPr>
          <p:cNvPr id="6148" name="Picture 4" descr="https://keyassets.timeincuk.net/inspirewp/live/wp-content/uploads/sites/19/2015/02/his0184.jpg">
            <a:extLst>
              <a:ext uri="{FF2B5EF4-FFF2-40B4-BE49-F238E27FC236}">
                <a16:creationId xmlns:a16="http://schemas.microsoft.com/office/drawing/2014/main" id="{1FB60A3A-2361-4DE4-85AB-69DB8880E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33"/>
          <a:stretch/>
        </p:blipFill>
        <p:spPr bwMode="auto">
          <a:xfrm>
            <a:off x="955664" y="3183861"/>
            <a:ext cx="197972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keyassets.timeincuk.net/inspirewp/live/wp-content/uploads/sites/19/2015/02/his0005.jpg">
            <a:extLst>
              <a:ext uri="{FF2B5EF4-FFF2-40B4-BE49-F238E27FC236}">
                <a16:creationId xmlns:a16="http://schemas.microsoft.com/office/drawing/2014/main" id="{ABC6F781-2F83-44FD-B4C8-A05645293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r="19197"/>
          <a:stretch/>
        </p:blipFill>
        <p:spPr bwMode="auto">
          <a:xfrm>
            <a:off x="4075406" y="3183861"/>
            <a:ext cx="180052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keyassets.timeincuk.net/inspirewp/live/wp-content/uploads/sites/19/2015/02/his0812.jpg">
            <a:extLst>
              <a:ext uri="{FF2B5EF4-FFF2-40B4-BE49-F238E27FC236}">
                <a16:creationId xmlns:a16="http://schemas.microsoft.com/office/drawing/2014/main" id="{91B0022D-14E6-4FB4-9CBB-A29AB45D4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r="19197"/>
          <a:stretch/>
        </p:blipFill>
        <p:spPr bwMode="auto">
          <a:xfrm>
            <a:off x="7577912" y="3183861"/>
            <a:ext cx="180052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5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63AE96-48B2-4579-B5F2-B501FB89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ska vi ta med oss i livflotten?</a:t>
            </a:r>
          </a:p>
        </p:txBody>
      </p:sp>
      <p:pic>
        <p:nvPicPr>
          <p:cNvPr id="2050" name="Picture 2" descr="Abandoning ship to a liferaft - Avon/Bernard Biancotto">
            <a:extLst>
              <a:ext uri="{FF2B5EF4-FFF2-40B4-BE49-F238E27FC236}">
                <a16:creationId xmlns:a16="http://schemas.microsoft.com/office/drawing/2014/main" id="{8D66F6A8-CE7E-40FE-8A90-9AE058756B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81" y="2196306"/>
            <a:ext cx="5705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1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0B1A1F-5023-4152-A69F-DBBCE22F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Fem kategorier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97052A-7124-4F79-9FE4-604934354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sv-SE" dirty="0"/>
              <a:t>Bli hittad och räddad</a:t>
            </a:r>
          </a:p>
          <a:p>
            <a:pPr>
              <a:buFont typeface="+mj-lt"/>
              <a:buAutoNum type="arabicPeriod"/>
            </a:pPr>
            <a:r>
              <a:rPr lang="sv-SE" dirty="0"/>
              <a:t>Grundläggande överlevnad</a:t>
            </a:r>
          </a:p>
          <a:p>
            <a:pPr>
              <a:buFont typeface="+mj-lt"/>
              <a:buAutoNum type="arabicPeriod"/>
            </a:pPr>
            <a:r>
              <a:rPr lang="sv-SE" dirty="0"/>
              <a:t>Navigation</a:t>
            </a:r>
          </a:p>
          <a:p>
            <a:pPr>
              <a:buFont typeface="+mj-lt"/>
              <a:buAutoNum type="arabicPeriod"/>
            </a:pPr>
            <a:r>
              <a:rPr lang="sv-SE" dirty="0"/>
              <a:t>Sjukvård, läkemedel</a:t>
            </a:r>
          </a:p>
          <a:p>
            <a:pPr>
              <a:buFont typeface="+mj-lt"/>
              <a:buAutoNum type="arabicPeriod"/>
            </a:pPr>
            <a:r>
              <a:rPr lang="sv-SE" dirty="0"/>
              <a:t>Diverse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5CB2E83-8BF5-4E18-ABFA-4C19BF421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27"/>
          <a:stretch/>
        </p:blipFill>
        <p:spPr>
          <a:xfrm>
            <a:off x="5135879" y="1567038"/>
            <a:ext cx="540191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355720-CCE3-402D-A1C8-713601EF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Räddning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5E6CA2-A45F-458D-B05F-A7AEEC9F7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EPIRB</a:t>
            </a:r>
          </a:p>
          <a:p>
            <a:r>
              <a:rPr lang="sv-SE" dirty="0"/>
              <a:t>Handhållen VHF</a:t>
            </a:r>
          </a:p>
          <a:p>
            <a:r>
              <a:rPr lang="sv-SE" dirty="0"/>
              <a:t>Iridiumtelefon + extra batterier</a:t>
            </a:r>
          </a:p>
          <a:p>
            <a:r>
              <a:rPr lang="sv-SE" dirty="0"/>
              <a:t>Pyroteknik</a:t>
            </a:r>
          </a:p>
          <a:p>
            <a:r>
              <a:rPr lang="sv-SE" dirty="0"/>
              <a:t>Ficklampa</a:t>
            </a:r>
          </a:p>
          <a:p>
            <a:r>
              <a:rPr lang="sv-SE" dirty="0"/>
              <a:t>Visselpipa</a:t>
            </a:r>
          </a:p>
          <a:p>
            <a:r>
              <a:rPr lang="sv-SE" dirty="0"/>
              <a:t>Radarreflektor</a:t>
            </a:r>
          </a:p>
          <a:p>
            <a:r>
              <a:rPr lang="sv-SE" dirty="0"/>
              <a:t>Dokument</a:t>
            </a:r>
          </a:p>
          <a:p>
            <a:pPr lvl="1"/>
            <a:r>
              <a:rPr lang="sv-SE" dirty="0"/>
              <a:t>Båtens papper</a:t>
            </a:r>
          </a:p>
          <a:p>
            <a:pPr lvl="1"/>
            <a:r>
              <a:rPr lang="sv-SE" dirty="0"/>
              <a:t>Pass</a:t>
            </a:r>
          </a:p>
          <a:p>
            <a:pPr lvl="1"/>
            <a:r>
              <a:rPr lang="sv-SE" dirty="0"/>
              <a:t>Pengar, kredit- eller betalkort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38AE2FF-58FE-4810-A0C0-FFE15C6B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79" y="1550879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089AB3-512F-49E6-8211-0A097CE6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Överlevnad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E1494D-0A2F-40B9-9A91-371D03413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Mat</a:t>
            </a:r>
          </a:p>
          <a:p>
            <a:pPr lvl="1"/>
            <a:r>
              <a:rPr lang="sv-SE" dirty="0"/>
              <a:t>I en separat bag</a:t>
            </a:r>
          </a:p>
          <a:p>
            <a:r>
              <a:rPr lang="sv-SE" dirty="0"/>
              <a:t>Vatten</a:t>
            </a:r>
          </a:p>
          <a:p>
            <a:pPr lvl="1"/>
            <a:r>
              <a:rPr lang="sv-SE" dirty="0"/>
              <a:t>I dunk(ar)</a:t>
            </a:r>
          </a:p>
          <a:p>
            <a:r>
              <a:rPr lang="sv-SE" dirty="0"/>
              <a:t>Fiskeutrustning</a:t>
            </a:r>
          </a:p>
          <a:p>
            <a:r>
              <a:rPr lang="sv-SE" dirty="0"/>
              <a:t>Värmefiltar, mössor, handskar, överlevnadsdräkter</a:t>
            </a:r>
          </a:p>
          <a:p>
            <a:r>
              <a:rPr lang="sv-SE" dirty="0"/>
              <a:t>Lagningssats till flotten</a:t>
            </a:r>
          </a:p>
          <a:p>
            <a:r>
              <a:rPr lang="sv-SE" dirty="0"/>
              <a:t>Överlevnadshandbok</a:t>
            </a:r>
          </a:p>
          <a:p>
            <a:r>
              <a:rPr lang="sv-SE" dirty="0"/>
              <a:t>Kniv, skärbräda</a:t>
            </a:r>
          </a:p>
          <a:p>
            <a:r>
              <a:rPr lang="sv-SE" dirty="0"/>
              <a:t>Harpungevär – om du har ett, få det med dig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D503EC8-FDCE-4E5B-BB61-C2B98835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004" y="1270000"/>
            <a:ext cx="3061540" cy="45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5FE997-B6A6-40B3-BB28-60FD713B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Navigation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0A508A-90BB-4EF4-A7FC-F39AE7FA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Handhållen GPS, extra batterier</a:t>
            </a:r>
          </a:p>
          <a:p>
            <a:pPr lvl="1"/>
            <a:r>
              <a:rPr lang="sv-SE" dirty="0"/>
              <a:t>Mobiltelefon kan fungera om vattentät/med fodral</a:t>
            </a:r>
          </a:p>
          <a:p>
            <a:pPr lvl="1"/>
            <a:r>
              <a:rPr lang="sv-SE" dirty="0"/>
              <a:t>Solcellsdriven laddare/</a:t>
            </a:r>
            <a:r>
              <a:rPr lang="sv-SE" dirty="0" err="1"/>
              <a:t>powerbank</a:t>
            </a:r>
            <a:endParaRPr lang="sv-SE" dirty="0"/>
          </a:p>
          <a:p>
            <a:r>
              <a:rPr lang="sv-SE" dirty="0"/>
              <a:t>Sjökort</a:t>
            </a:r>
          </a:p>
          <a:p>
            <a:r>
              <a:rPr lang="sv-SE" dirty="0"/>
              <a:t>Papper och penna</a:t>
            </a:r>
          </a:p>
          <a:p>
            <a:r>
              <a:rPr lang="sv-SE" dirty="0"/>
              <a:t>Kompass </a:t>
            </a:r>
          </a:p>
          <a:p>
            <a:pPr lvl="1"/>
            <a:r>
              <a:rPr lang="sv-SE" dirty="0"/>
              <a:t>Orienteringskompass funkar bra</a:t>
            </a:r>
          </a:p>
        </p:txBody>
      </p:sp>
    </p:spTree>
    <p:extLst>
      <p:ext uri="{BB962C8B-B14F-4D97-AF65-F5344CB8AC3E}">
        <p14:creationId xmlns:p14="http://schemas.microsoft.com/office/powerpoint/2010/main" val="6077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4ACDA-E844-488C-A1BB-CA7168A1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Sjukvård, läkemedel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46B5B2-2A07-4C52-97F8-3AAE25830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Förbandslåda, vattentät</a:t>
            </a:r>
          </a:p>
          <a:p>
            <a:r>
              <a:rPr lang="sv-SE" dirty="0"/>
              <a:t>Sjösjukemedicin</a:t>
            </a:r>
          </a:p>
          <a:p>
            <a:r>
              <a:rPr lang="sv-SE" dirty="0"/>
              <a:t>Antibiotika</a:t>
            </a:r>
          </a:p>
          <a:p>
            <a:r>
              <a:rPr lang="sv-SE" dirty="0"/>
              <a:t>Smärtstillande</a:t>
            </a:r>
          </a:p>
          <a:p>
            <a:r>
              <a:rPr lang="sv-SE" dirty="0"/>
              <a:t>Solskyddskräm + cerat</a:t>
            </a:r>
          </a:p>
          <a:p>
            <a:r>
              <a:rPr lang="sv-SE" dirty="0"/>
              <a:t>Vaselin (för saltvattenutslag)</a:t>
            </a:r>
          </a:p>
          <a:p>
            <a:r>
              <a:rPr lang="sv-SE" dirty="0"/>
              <a:t>Lavemang</a:t>
            </a:r>
          </a:p>
        </p:txBody>
      </p:sp>
      <p:pic>
        <p:nvPicPr>
          <p:cNvPr id="1026" name="Picture 2" descr="https://keyassets.timeincuk.net/inspirewp/live/wp-content/uploads/sites/21/2015/09/Roman_20101117_7432.jpg">
            <a:extLst>
              <a:ext uri="{FF2B5EF4-FFF2-40B4-BE49-F238E27FC236}">
                <a16:creationId xmlns:a16="http://schemas.microsoft.com/office/drawing/2014/main" id="{2754FBC7-9D0D-42D8-A9DA-D84D49E1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30" y="1404784"/>
            <a:ext cx="2966621" cy="44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83FDF3-25C1-4960-B6B1-24361038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Diverse bra att ha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9F3EA3-F6A0-47B9-9539-246E7032F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Extra glasögon</a:t>
            </a:r>
          </a:p>
          <a:p>
            <a:r>
              <a:rPr lang="sv-SE" dirty="0"/>
              <a:t>Solglasögon</a:t>
            </a:r>
          </a:p>
          <a:p>
            <a:r>
              <a:rPr lang="sv-SE" dirty="0"/>
              <a:t>Kepsar</a:t>
            </a:r>
          </a:p>
          <a:p>
            <a:r>
              <a:rPr lang="sv-SE" dirty="0"/>
              <a:t>Kopior av pass och kreditkort</a:t>
            </a:r>
          </a:p>
          <a:p>
            <a:r>
              <a:rPr lang="sv-SE" dirty="0"/>
              <a:t>Personliga läkemedel</a:t>
            </a:r>
          </a:p>
          <a:p>
            <a:r>
              <a:rPr lang="sv-SE" dirty="0"/>
              <a:t>Kondomer (för att samla vatten)</a:t>
            </a:r>
          </a:p>
          <a:p>
            <a:r>
              <a:rPr lang="sv-SE" dirty="0"/>
              <a:t>Handdriven </a:t>
            </a:r>
            <a:r>
              <a:rPr lang="sv-SE" dirty="0" err="1"/>
              <a:t>watermaker</a:t>
            </a:r>
            <a:endParaRPr lang="sv-SE" dirty="0"/>
          </a:p>
          <a:p>
            <a:r>
              <a:rPr lang="sv-SE" dirty="0"/>
              <a:t>AIS SART (AIS </a:t>
            </a:r>
            <a:r>
              <a:rPr lang="sv-SE" dirty="0" err="1"/>
              <a:t>Search</a:t>
            </a:r>
            <a:r>
              <a:rPr lang="sv-SE" dirty="0"/>
              <a:t> And </a:t>
            </a:r>
            <a:r>
              <a:rPr lang="sv-SE" dirty="0" err="1"/>
              <a:t>Rescue</a:t>
            </a:r>
            <a:r>
              <a:rPr lang="sv-SE" dirty="0"/>
              <a:t> Transponder)</a:t>
            </a:r>
          </a:p>
          <a:p>
            <a:r>
              <a:rPr lang="sv-SE" dirty="0"/>
              <a:t>Nödradio (med speciella batterier som tål lagring utan laddning)</a:t>
            </a:r>
          </a:p>
        </p:txBody>
      </p:sp>
    </p:spTree>
    <p:extLst>
      <p:ext uri="{BB962C8B-B14F-4D97-AF65-F5344CB8AC3E}">
        <p14:creationId xmlns:p14="http://schemas.microsoft.com/office/powerpoint/2010/main" val="10045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26619A-DB8C-4F37-A9A3-D4A8157C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Diverse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6AE496-E9EC-4660-8875-C1BF618C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Lina eller snöre</a:t>
            </a:r>
          </a:p>
          <a:p>
            <a:r>
              <a:rPr lang="sv-SE" dirty="0"/>
              <a:t>Ficklampor, vattentäta</a:t>
            </a:r>
          </a:p>
          <a:p>
            <a:r>
              <a:rPr lang="sv-SE" dirty="0"/>
              <a:t>Synål och tråd</a:t>
            </a:r>
          </a:p>
          <a:p>
            <a:r>
              <a:rPr lang="sv-SE" dirty="0"/>
              <a:t>Silvertejp</a:t>
            </a:r>
          </a:p>
          <a:p>
            <a:r>
              <a:rPr lang="sv-SE" dirty="0"/>
              <a:t>Plastpåsar med förslutning</a:t>
            </a:r>
          </a:p>
          <a:p>
            <a:r>
              <a:rPr lang="sv-SE" dirty="0"/>
              <a:t>Svampar</a:t>
            </a:r>
          </a:p>
          <a:p>
            <a:r>
              <a:rPr lang="sv-SE" dirty="0"/>
              <a:t>Drivankare</a:t>
            </a:r>
          </a:p>
          <a:p>
            <a:r>
              <a:rPr lang="sv-SE" dirty="0"/>
              <a:t>Kemiska handvärmare</a:t>
            </a:r>
          </a:p>
          <a:p>
            <a:r>
              <a:rPr lang="sv-SE" dirty="0"/>
              <a:t>Gummihandskar</a:t>
            </a:r>
          </a:p>
          <a:p>
            <a:r>
              <a:rPr lang="sv-SE" dirty="0"/>
              <a:t>Simglasögon</a:t>
            </a:r>
          </a:p>
          <a:p>
            <a:r>
              <a:rPr lang="sv-SE" dirty="0"/>
              <a:t>Kortlek</a:t>
            </a:r>
          </a:p>
        </p:txBody>
      </p:sp>
    </p:spTree>
    <p:extLst>
      <p:ext uri="{BB962C8B-B14F-4D97-AF65-F5344CB8AC3E}">
        <p14:creationId xmlns:p14="http://schemas.microsoft.com/office/powerpoint/2010/main" val="20132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set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396</Words>
  <Application>Microsoft Office PowerPoint</Application>
  <PresentationFormat>Bredbild</PresentationFormat>
  <Paragraphs>123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Fasett</vt:lpstr>
      <vt:lpstr>Grab bag</vt:lpstr>
      <vt:lpstr>Vad ska vi ta med oss i livflotten?</vt:lpstr>
      <vt:lpstr>Fem kategorier</vt:lpstr>
      <vt:lpstr>Räddning</vt:lpstr>
      <vt:lpstr>Överlevnad</vt:lpstr>
      <vt:lpstr>Navigation</vt:lpstr>
      <vt:lpstr>Sjukvård, läkemedel</vt:lpstr>
      <vt:lpstr>Diverse bra att ha</vt:lpstr>
      <vt:lpstr>Diverse 2</vt:lpstr>
      <vt:lpstr>RORC rekommenderar för havskappsegling</vt:lpstr>
      <vt:lpstr>Andra tankar kring grab bag</vt:lpstr>
      <vt:lpstr>Kolla vad som finns i flotten</vt:lpstr>
      <vt:lpstr>Lågbudget grab bag</vt:lpstr>
      <vt:lpstr>Lyxmodellen</vt:lpstr>
      <vt:lpstr>Nyttig läsning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Grab bag</dc:title>
  <dc:creator>Claes Engelin</dc:creator>
  <cp:lastModifiedBy>Claes Engelin</cp:lastModifiedBy>
  <cp:revision>12</cp:revision>
  <dcterms:created xsi:type="dcterms:W3CDTF">2019-02-24T06:27:24Z</dcterms:created>
  <dcterms:modified xsi:type="dcterms:W3CDTF">2019-02-24T18:35:38Z</dcterms:modified>
</cp:coreProperties>
</file>