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20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9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18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63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50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1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88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20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31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5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638A-502A-48E6-8550-54AD1A7C8E68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D64D-31C0-49E5-9D37-4B98D01824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41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Avseglarmöte 2023-01-17</a:t>
            </a:r>
            <a:br>
              <a:rPr lang="sv-SE" dirty="0" smtClean="0"/>
            </a:br>
            <a:r>
              <a:rPr lang="sv-SE" dirty="0" err="1" smtClean="0"/>
              <a:t>Achilles</a:t>
            </a:r>
            <a:r>
              <a:rPr lang="sv-SE" dirty="0" smtClean="0"/>
              <a:t> från 1990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29600" cy="3600400"/>
          </a:xfrm>
        </p:spPr>
      </p:pic>
    </p:spTree>
    <p:extLst>
      <p:ext uri="{BB962C8B-B14F-4D97-AF65-F5344CB8AC3E}">
        <p14:creationId xmlns:p14="http://schemas.microsoft.com/office/powerpoint/2010/main" val="6316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utrustning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Sjösjukepiller ( 6 per person)</a:t>
            </a:r>
          </a:p>
          <a:p>
            <a:r>
              <a:rPr lang="sv-SE" dirty="0" smtClean="0"/>
              <a:t>Sjösjukepåse  ( 1 per person)</a:t>
            </a:r>
          </a:p>
          <a:p>
            <a:r>
              <a:rPr lang="sv-SE" dirty="0" smtClean="0"/>
              <a:t>Handbloss SOLAS 3 </a:t>
            </a:r>
            <a:r>
              <a:rPr lang="sv-SE" dirty="0" err="1" smtClean="0"/>
              <a:t>st</a:t>
            </a:r>
            <a:endParaRPr lang="sv-SE" dirty="0" smtClean="0"/>
          </a:p>
          <a:p>
            <a:r>
              <a:rPr lang="sv-SE" dirty="0" smtClean="0"/>
              <a:t>Fallskärmsraket SOLAS 2 </a:t>
            </a:r>
            <a:r>
              <a:rPr lang="sv-SE" dirty="0" err="1" smtClean="0"/>
              <a:t>st</a:t>
            </a:r>
            <a:endParaRPr lang="sv-SE" dirty="0" smtClean="0"/>
          </a:p>
          <a:p>
            <a:r>
              <a:rPr lang="sv-SE" dirty="0" smtClean="0"/>
              <a:t>Kemiska ljusstavar 2st</a:t>
            </a:r>
          </a:p>
          <a:p>
            <a:r>
              <a:rPr lang="sv-SE" dirty="0" smtClean="0"/>
              <a:t>Signalspegel</a:t>
            </a:r>
          </a:p>
          <a:p>
            <a:r>
              <a:rPr lang="sv-SE" dirty="0" smtClean="0"/>
              <a:t>Vattentät ficklampa med reservbatteri och extra glödlampa samt visselpipa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03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Att ha färdigpackat!</a:t>
            </a:r>
            <a:br>
              <a:rPr lang="sv-SE" dirty="0" smtClean="0"/>
            </a:br>
            <a:r>
              <a:rPr lang="sv-SE" dirty="0" err="1" smtClean="0"/>
              <a:t>Grabbag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Vatten, Handdriven </a:t>
            </a:r>
            <a:r>
              <a:rPr lang="sv-SE" dirty="0" err="1" smtClean="0"/>
              <a:t>watermaker</a:t>
            </a:r>
            <a:endParaRPr lang="sv-SE" dirty="0" smtClean="0"/>
          </a:p>
          <a:p>
            <a:r>
              <a:rPr lang="sv-SE" dirty="0" smtClean="0"/>
              <a:t>VHF, Satilittelefon, EPIRB</a:t>
            </a:r>
          </a:p>
          <a:p>
            <a:r>
              <a:rPr lang="sv-SE" dirty="0" smtClean="0"/>
              <a:t>Fiske utrustning</a:t>
            </a:r>
          </a:p>
          <a:p>
            <a:r>
              <a:rPr lang="sv-SE" dirty="0" smtClean="0"/>
              <a:t>Överlevnadskost</a:t>
            </a:r>
          </a:p>
          <a:p>
            <a:r>
              <a:rPr lang="sv-SE" dirty="0" smtClean="0"/>
              <a:t>Tändstickor, </a:t>
            </a:r>
          </a:p>
          <a:p>
            <a:r>
              <a:rPr lang="sv-SE" dirty="0" smtClean="0"/>
              <a:t>Solkräm, </a:t>
            </a:r>
            <a:r>
              <a:rPr lang="sv-SE" dirty="0" smtClean="0"/>
              <a:t>solglasögon, läsglasögon</a:t>
            </a:r>
            <a:endParaRPr lang="sv-SE" dirty="0" smtClean="0"/>
          </a:p>
          <a:p>
            <a:r>
              <a:rPr lang="sv-SE" dirty="0" smtClean="0"/>
              <a:t>Silvertejp, </a:t>
            </a:r>
            <a:r>
              <a:rPr lang="sv-SE" dirty="0" smtClean="0"/>
              <a:t>plastpåsar</a:t>
            </a:r>
            <a:r>
              <a:rPr lang="sv-SE" smtClean="0"/>
              <a:t>, medicin</a:t>
            </a:r>
            <a:endParaRPr lang="sv-SE" dirty="0" smtClean="0"/>
          </a:p>
          <a:p>
            <a:r>
              <a:rPr lang="sv-SE" dirty="0" smtClean="0"/>
              <a:t>Pass, pengar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643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Service intyg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Var tredje år ( Sverige )</a:t>
            </a:r>
          </a:p>
          <a:p>
            <a:r>
              <a:rPr lang="sv-SE" dirty="0" smtClean="0"/>
              <a:t>Varje år ( Frankrike )</a:t>
            </a:r>
          </a:p>
          <a:p>
            <a:endParaRPr lang="sv-SE" dirty="0"/>
          </a:p>
          <a:p>
            <a:r>
              <a:rPr lang="sv-SE" dirty="0" smtClean="0"/>
              <a:t>   </a:t>
            </a:r>
            <a:r>
              <a:rPr lang="sv-SE" i="1" u="sng" dirty="0" smtClean="0"/>
              <a:t>Har man en Livflotte och inte ett godkänt       service intyg när man seglar i Frankrike kan man få </a:t>
            </a:r>
            <a:r>
              <a:rPr lang="sv-SE" i="1" u="sng" smtClean="0"/>
              <a:t>böta??    Är det någon som vet?</a:t>
            </a:r>
            <a:endParaRPr lang="sv-SE" i="1" u="sng" dirty="0"/>
          </a:p>
        </p:txBody>
      </p:sp>
    </p:spTree>
    <p:extLst>
      <p:ext uri="{BB962C8B-B14F-4D97-AF65-F5344CB8AC3E}">
        <p14:creationId xmlns:p14="http://schemas.microsoft.com/office/powerpoint/2010/main" val="356154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Att tänka på vid köp av gummibåt med motor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Storleken avseende ditt ändamål!</a:t>
            </a:r>
          </a:p>
          <a:p>
            <a:pPr marL="914400" lvl="2" indent="0">
              <a:buNone/>
            </a:pPr>
            <a:r>
              <a:rPr lang="sv-SE" dirty="0" smtClean="0"/>
              <a:t>Dävert, ligga på fördäck, motor, antal personer</a:t>
            </a:r>
          </a:p>
          <a:p>
            <a:r>
              <a:rPr lang="sv-SE" dirty="0" smtClean="0"/>
              <a:t>Lätt att packa ihop!</a:t>
            </a:r>
          </a:p>
          <a:p>
            <a:r>
              <a:rPr lang="sv-SE" dirty="0" smtClean="0"/>
              <a:t>Flyter bra efter båten!</a:t>
            </a:r>
          </a:p>
          <a:p>
            <a:pPr marL="914400" lvl="2" indent="0">
              <a:buNone/>
            </a:pPr>
            <a:r>
              <a:rPr lang="sv-SE" dirty="0" smtClean="0"/>
              <a:t>V-formad eller platt?</a:t>
            </a:r>
          </a:p>
          <a:p>
            <a:r>
              <a:rPr lang="sv-SE" dirty="0" smtClean="0"/>
              <a:t> </a:t>
            </a:r>
            <a:r>
              <a:rPr lang="sv-SE" dirty="0"/>
              <a:t>M</a:t>
            </a:r>
            <a:r>
              <a:rPr lang="sv-SE" dirty="0" smtClean="0"/>
              <a:t>aterial val!</a:t>
            </a:r>
          </a:p>
          <a:p>
            <a:pPr marL="0" indent="0">
              <a:buNone/>
            </a:pPr>
            <a:r>
              <a:rPr lang="sv-SE" sz="1600" dirty="0"/>
              <a:t>	</a:t>
            </a:r>
            <a:r>
              <a:rPr lang="sv-SE" sz="2400" dirty="0" smtClean="0"/>
              <a:t>PVC relativt billigt materiel, </a:t>
            </a:r>
            <a:r>
              <a:rPr lang="sv-SE" sz="2400" dirty="0" err="1" smtClean="0"/>
              <a:t>Hypalon</a:t>
            </a:r>
            <a:r>
              <a:rPr lang="sv-SE" sz="2400" dirty="0" smtClean="0"/>
              <a:t> i kombination med 	</a:t>
            </a:r>
            <a:r>
              <a:rPr lang="sv-SE" sz="2400" dirty="0" err="1" smtClean="0"/>
              <a:t>neopren</a:t>
            </a:r>
            <a:r>
              <a:rPr lang="sv-SE" sz="2400" dirty="0" smtClean="0"/>
              <a:t>, dyrare men bättre!</a:t>
            </a:r>
            <a:endParaRPr lang="sv-SE" sz="1600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9481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AWN 240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576"/>
            <a:ext cx="8229600" cy="2119210"/>
          </a:xfrm>
        </p:spPr>
      </p:pic>
    </p:spTree>
    <p:extLst>
      <p:ext uri="{BB962C8B-B14F-4D97-AF65-F5344CB8AC3E}">
        <p14:creationId xmlns:p14="http://schemas.microsoft.com/office/powerpoint/2010/main" val="31921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 smtClean="0"/>
              <a:t>Några</a:t>
            </a:r>
            <a:r>
              <a:rPr lang="sv-SE" dirty="0" smtClean="0"/>
              <a:t> gummibåtar av kända material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sv-SE" dirty="0" smtClean="0"/>
              <a:t>	</a:t>
            </a:r>
            <a:r>
              <a:rPr lang="sv-SE" sz="2600" dirty="0" err="1" smtClean="0"/>
              <a:t>Hypalon</a:t>
            </a:r>
            <a:r>
              <a:rPr lang="sv-SE" sz="2400" dirty="0" smtClean="0"/>
              <a:t> =   ZU AWN  240, </a:t>
            </a:r>
            <a:r>
              <a:rPr lang="sv-SE" sz="2400" dirty="0" err="1" smtClean="0"/>
              <a:t>Achilles</a:t>
            </a:r>
            <a:r>
              <a:rPr lang="sv-SE" sz="2400" dirty="0" smtClean="0"/>
              <a:t>, Mercury 220 air </a:t>
            </a:r>
            <a:r>
              <a:rPr lang="sv-SE" sz="2400" dirty="0" err="1"/>
              <a:t>D</a:t>
            </a:r>
            <a:r>
              <a:rPr lang="sv-SE" sz="2400" dirty="0" err="1" smtClean="0"/>
              <a:t>eck</a:t>
            </a:r>
            <a:r>
              <a:rPr lang="sv-SE" sz="2400" dirty="0" smtClean="0"/>
              <a:t> </a:t>
            </a:r>
            <a:r>
              <a:rPr lang="sv-SE" sz="2400" dirty="0" err="1" smtClean="0"/>
              <a:t>Deluxe</a:t>
            </a:r>
            <a:r>
              <a:rPr lang="sv-SE" sz="2400" dirty="0" smtClean="0"/>
              <a:t> </a:t>
            </a:r>
            <a:r>
              <a:rPr lang="sv-SE" sz="2400" smtClean="0"/>
              <a:t>,        		       Highfield</a:t>
            </a:r>
            <a:r>
              <a:rPr lang="sv-SE" sz="2400" dirty="0" smtClean="0"/>
              <a:t> UL 240</a:t>
            </a:r>
          </a:p>
          <a:p>
            <a:pPr marL="457200" lvl="1" indent="0">
              <a:buNone/>
            </a:pPr>
            <a:r>
              <a:rPr lang="sv-SE" sz="2400" dirty="0"/>
              <a:t>	</a:t>
            </a:r>
            <a:endParaRPr lang="sv-SE" sz="2400" dirty="0" smtClean="0"/>
          </a:p>
          <a:p>
            <a:pPr marL="457200" lvl="1" indent="0">
              <a:buNone/>
            </a:pPr>
            <a:r>
              <a:rPr lang="sv-SE" sz="2400" dirty="0"/>
              <a:t>	</a:t>
            </a:r>
            <a:r>
              <a:rPr lang="sv-SE" sz="2600" dirty="0" smtClean="0"/>
              <a:t>PVC</a:t>
            </a:r>
            <a:r>
              <a:rPr lang="sv-SE" sz="2400" dirty="0" smtClean="0"/>
              <a:t>  = </a:t>
            </a:r>
            <a:r>
              <a:rPr lang="sv-SE" sz="2400" dirty="0" err="1" smtClean="0"/>
              <a:t>Bombard</a:t>
            </a:r>
            <a:r>
              <a:rPr lang="sv-SE" sz="2400" dirty="0" smtClean="0"/>
              <a:t>, </a:t>
            </a:r>
            <a:r>
              <a:rPr lang="sv-SE" sz="2400" dirty="0" err="1" smtClean="0"/>
              <a:t>Plastimo,Quicksilver</a:t>
            </a:r>
            <a:r>
              <a:rPr lang="sv-SE" sz="2400" dirty="0" smtClean="0"/>
              <a:t>, </a:t>
            </a:r>
            <a:r>
              <a:rPr lang="sv-SE" sz="2400" dirty="0" err="1" smtClean="0"/>
              <a:t>Zodiac</a:t>
            </a:r>
            <a:endParaRPr lang="sv-SE" sz="2400" dirty="0" smtClean="0"/>
          </a:p>
          <a:p>
            <a:pPr marL="457200" lvl="1" indent="0">
              <a:buNone/>
            </a:pPr>
            <a:endParaRPr lang="sv-SE" sz="2400" dirty="0" smtClean="0"/>
          </a:p>
          <a:p>
            <a:pPr marL="457200" lvl="1" indent="0">
              <a:buNone/>
            </a:pPr>
            <a:r>
              <a:rPr lang="sv-SE" sz="2400" dirty="0" smtClean="0"/>
              <a:t>        Hur ser man vilket material min gummibåt är gjord av?</a:t>
            </a:r>
          </a:p>
          <a:p>
            <a:pPr marL="457200" lvl="1" indent="0">
              <a:buNone/>
            </a:pPr>
            <a:r>
              <a:rPr lang="sv-SE" dirty="0" smtClean="0"/>
              <a:t>	</a:t>
            </a:r>
          </a:p>
          <a:p>
            <a:pPr marL="457200" lvl="1" indent="0">
              <a:buNone/>
            </a:pPr>
            <a:r>
              <a:rPr lang="sv-SE" sz="2400" dirty="0" smtClean="0"/>
              <a:t>                  </a:t>
            </a:r>
            <a:r>
              <a:rPr lang="sv-SE" sz="2400" u="sng" dirty="0" smtClean="0"/>
              <a:t>A   Baksidan av materialet</a:t>
            </a:r>
          </a:p>
          <a:p>
            <a:pPr marL="857250" lvl="2" indent="0">
              <a:buNone/>
            </a:pPr>
            <a:r>
              <a:rPr lang="sv-SE" dirty="0" smtClean="0"/>
              <a:t>1. </a:t>
            </a:r>
            <a:r>
              <a:rPr lang="sv-SE" dirty="0" err="1" smtClean="0"/>
              <a:t>Hypolån</a:t>
            </a:r>
            <a:r>
              <a:rPr lang="sv-SE" dirty="0" smtClean="0"/>
              <a:t> är mörkgrå eller svart på insidan</a:t>
            </a:r>
          </a:p>
          <a:p>
            <a:pPr marL="857250" lvl="2" indent="0">
              <a:buNone/>
            </a:pPr>
            <a:r>
              <a:rPr lang="sv-SE" dirty="0" smtClean="0"/>
              <a:t>2. PVC har samma färg på båda sidor.</a:t>
            </a:r>
          </a:p>
          <a:p>
            <a:pPr marL="857250" lvl="2" indent="0">
              <a:buNone/>
            </a:pPr>
            <a:r>
              <a:rPr lang="sv-SE" dirty="0" smtClean="0"/>
              <a:t>            </a:t>
            </a:r>
            <a:r>
              <a:rPr lang="sv-SE" u="sng" dirty="0" smtClean="0"/>
              <a:t>B   Slipa materialet lätt</a:t>
            </a:r>
          </a:p>
          <a:p>
            <a:pPr marL="1314450" lvl="2" indent="-457200">
              <a:buAutoNum type="arabicPeriod"/>
            </a:pPr>
            <a:r>
              <a:rPr lang="sv-SE" dirty="0" err="1" smtClean="0"/>
              <a:t>Hypalon</a:t>
            </a:r>
            <a:r>
              <a:rPr lang="sv-SE" dirty="0" smtClean="0"/>
              <a:t> kommer att mattas och producera ett damm.</a:t>
            </a:r>
          </a:p>
          <a:p>
            <a:pPr marL="1314450" lvl="2" indent="-457200">
              <a:buAutoNum type="arabicPeriod"/>
            </a:pPr>
            <a:r>
              <a:rPr lang="sv-SE" dirty="0" smtClean="0"/>
              <a:t>PVC kommer bara repas, förbli glänsande och ingen skillnad i färg.</a:t>
            </a:r>
          </a:p>
          <a:p>
            <a:pPr marL="857250" lvl="2" indent="0">
              <a:buNone/>
            </a:pPr>
            <a:endParaRPr lang="sv-SE" dirty="0"/>
          </a:p>
          <a:p>
            <a:pPr marL="857250" lvl="2" indent="0">
              <a:buNone/>
            </a:pPr>
            <a:endParaRPr lang="sv-SE" dirty="0" smtClean="0"/>
          </a:p>
          <a:p>
            <a:pPr marL="1371600" lvl="2" indent="-514350">
              <a:buAutoNum type="alphaUcPeriod"/>
            </a:pPr>
            <a:endParaRPr lang="sv-SE" dirty="0" smtClean="0"/>
          </a:p>
          <a:p>
            <a:pPr marL="1371600" lvl="2" indent="-514350">
              <a:buAutoNum type="alphaUcPeriod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5975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                                    </a:t>
            </a:r>
            <a:r>
              <a:rPr lang="sv-SE" sz="2400" u="sng" dirty="0" smtClean="0"/>
              <a:t>C   Lösningsmedel</a:t>
            </a:r>
          </a:p>
          <a:p>
            <a:pPr marL="0" indent="0">
              <a:buNone/>
            </a:pPr>
            <a:r>
              <a:rPr lang="sv-SE" sz="2400" dirty="0" smtClean="0"/>
              <a:t>                                 Torka lätt med Aceton</a:t>
            </a:r>
          </a:p>
          <a:p>
            <a:pPr marL="0" indent="0">
              <a:buNone/>
            </a:pPr>
            <a:r>
              <a:rPr lang="sv-SE" sz="2400" dirty="0" smtClean="0"/>
              <a:t>     </a:t>
            </a:r>
          </a:p>
          <a:p>
            <a:pPr marL="0" indent="0">
              <a:buNone/>
            </a:pPr>
            <a:r>
              <a:rPr lang="sv-SE" sz="2400" dirty="0" smtClean="0"/>
              <a:t>1. </a:t>
            </a:r>
            <a:r>
              <a:rPr lang="sv-SE" sz="2400" dirty="0" err="1" smtClean="0"/>
              <a:t>Hypolån</a:t>
            </a:r>
            <a:r>
              <a:rPr lang="sv-SE" sz="2400" dirty="0" smtClean="0"/>
              <a:t>  kommer att lämna ett oxidering och kanske lite  färg på duken, materialet kommer inte att påverkas eller bli klibbig.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2. PVC  kommer lämna lite färg på duken och ytan av materialet kommer att kännas klibbigt.</a:t>
            </a:r>
          </a:p>
        </p:txBody>
      </p:sp>
    </p:spTree>
    <p:extLst>
      <p:ext uri="{BB962C8B-B14F-4D97-AF65-F5344CB8AC3E}">
        <p14:creationId xmlns:p14="http://schemas.microsoft.com/office/powerpoint/2010/main" val="130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Sksndinaviska</a:t>
            </a:r>
            <a:r>
              <a:rPr lang="sv-SE" dirty="0" smtClean="0"/>
              <a:t> </a:t>
            </a:r>
            <a:r>
              <a:rPr lang="sv-SE" dirty="0" err="1" smtClean="0"/>
              <a:t>Gummibåteklubben</a:t>
            </a:r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>gammalstorp.se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55" y="1600200"/>
            <a:ext cx="6352090" cy="4525963"/>
          </a:xfrm>
        </p:spPr>
      </p:pic>
    </p:spTree>
    <p:extLst>
      <p:ext uri="{BB962C8B-B14F-4D97-AF65-F5344CB8AC3E}">
        <p14:creationId xmlns:p14="http://schemas.microsoft.com/office/powerpoint/2010/main" val="42220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Livflotte Långfärdssegling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8070"/>
            <a:ext cx="8229600" cy="4110222"/>
          </a:xfrm>
        </p:spPr>
      </p:pic>
    </p:spTree>
    <p:extLst>
      <p:ext uri="{BB962C8B-B14F-4D97-AF65-F5344CB8AC3E}">
        <p14:creationId xmlns:p14="http://schemas.microsoft.com/office/powerpoint/2010/main" val="8471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Utrustning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Regnvattensamlare på taket med uppsamlingsbehållare</a:t>
            </a:r>
          </a:p>
          <a:p>
            <a:r>
              <a:rPr lang="sv-SE" dirty="0" smtClean="0"/>
              <a:t>Drivankare med 30 m lina</a:t>
            </a:r>
          </a:p>
          <a:p>
            <a:r>
              <a:rPr lang="sv-SE" dirty="0" smtClean="0"/>
              <a:t>Kastring med 30 m lina</a:t>
            </a:r>
          </a:p>
          <a:p>
            <a:r>
              <a:rPr lang="sv-SE" dirty="0" smtClean="0"/>
              <a:t>Flytande kniv </a:t>
            </a:r>
          </a:p>
          <a:p>
            <a:r>
              <a:rPr lang="sv-SE" dirty="0" smtClean="0"/>
              <a:t>Lampa på utsida</a:t>
            </a:r>
          </a:p>
          <a:p>
            <a:r>
              <a:rPr lang="sv-SE" dirty="0" smtClean="0"/>
              <a:t>Lampa på insida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0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Följande utrustning förvaras i en vattentät återförslutningsbar påse.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Luftpump</a:t>
            </a:r>
          </a:p>
          <a:p>
            <a:r>
              <a:rPr lang="sv-SE" dirty="0" smtClean="0"/>
              <a:t>Paddlar 2 </a:t>
            </a:r>
            <a:r>
              <a:rPr lang="sv-SE" dirty="0" err="1" smtClean="0"/>
              <a:t>st</a:t>
            </a:r>
            <a:endParaRPr lang="sv-SE" dirty="0" smtClean="0"/>
          </a:p>
          <a:p>
            <a:r>
              <a:rPr lang="sv-SE" dirty="0" smtClean="0"/>
              <a:t>Öskar</a:t>
            </a:r>
          </a:p>
          <a:p>
            <a:r>
              <a:rPr lang="sv-SE" dirty="0" smtClean="0"/>
              <a:t>Tvättsvamp 2 </a:t>
            </a:r>
            <a:r>
              <a:rPr lang="sv-SE" dirty="0" err="1" smtClean="0"/>
              <a:t>st</a:t>
            </a:r>
            <a:endParaRPr lang="sv-SE" dirty="0" smtClean="0"/>
          </a:p>
          <a:p>
            <a:r>
              <a:rPr lang="sv-SE" dirty="0" smtClean="0"/>
              <a:t>Reparationssats</a:t>
            </a:r>
          </a:p>
          <a:p>
            <a:r>
              <a:rPr lang="sv-SE" dirty="0" smtClean="0"/>
              <a:t>Instruktionsbok</a:t>
            </a:r>
          </a:p>
          <a:p>
            <a:r>
              <a:rPr lang="sv-SE" dirty="0" smtClean="0"/>
              <a:t>Överlevnadsinstruktioner och signalkort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0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257</Words>
  <Application>Microsoft Office PowerPoint</Application>
  <PresentationFormat>Bildspel på skärmen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Avseglarmöte 2023-01-17 Achilles från 1990</vt:lpstr>
      <vt:lpstr>Att tänka på vid köp av gummibåt med motor </vt:lpstr>
      <vt:lpstr>AWN 240</vt:lpstr>
      <vt:lpstr>Några gummibåtar av kända material</vt:lpstr>
      <vt:lpstr>PowerPoint-presentation</vt:lpstr>
      <vt:lpstr>Sksndinaviska Gummibåteklubben gammalstorp.se</vt:lpstr>
      <vt:lpstr>Livflotte Långfärdssegling</vt:lpstr>
      <vt:lpstr>Utrustning</vt:lpstr>
      <vt:lpstr>Följande utrustning förvaras i en vattentät återförslutningsbar påse.</vt:lpstr>
      <vt:lpstr>utrustning</vt:lpstr>
      <vt:lpstr>Att ha färdigpackat! Grabbag</vt:lpstr>
      <vt:lpstr>Service intyg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Hyrbilen H AB</dc:creator>
  <cp:lastModifiedBy>Hyrbilen H AB</cp:lastModifiedBy>
  <cp:revision>46</cp:revision>
  <dcterms:created xsi:type="dcterms:W3CDTF">2022-11-17T13:29:51Z</dcterms:created>
  <dcterms:modified xsi:type="dcterms:W3CDTF">2023-01-20T11:18:25Z</dcterms:modified>
</cp:coreProperties>
</file>