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atski.se/ISO-Ocean-Livflotte-i-Container-112eo" TargetMode="External"/><Relationship Id="rId3" Type="http://schemas.openxmlformats.org/officeDocument/2006/relationships/hyperlink" Target="https://www.viking-yachting.com/se/yachting-livflottar/livflottar/livflottar/4985-l004us0141a3e-rescyou-pro-livflotte-i-container-container-naturgummi-luminescerande-gul-4-persons" TargetMode="External"/><Relationship Id="rId7" Type="http://schemas.openxmlformats.org/officeDocument/2006/relationships/hyperlink" Target="https://www.watski.se/Livflotte-ISO-11dUI" TargetMode="External"/><Relationship Id="rId2" Type="http://schemas.openxmlformats.org/officeDocument/2006/relationships/hyperlink" Target="https://www.viking-yachting.com/se/yachting-livflottar/livflottar/livflottar/4979-l004u00641a31-rescyou-livflotte-i-container-naturgummi-luminescerande-gul-4-person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asea.se/s%C3%A4kerhet/s%C3%A4kerhet-%C3%B6vrigt/livflotte/livflotte-iso9650-1-lalizas-4-personer-container" TargetMode="External"/><Relationship Id="rId5" Type="http://schemas.openxmlformats.org/officeDocument/2006/relationships/hyperlink" Target="https://vikingyachting.se/butik/sakerhet/mob-sakerhet/livflotte-plastimo-iso-9650-1-isaf-transocean-for-4-personer-forpackad-i-container/" TargetMode="External"/><Relationship Id="rId4" Type="http://schemas.openxmlformats.org/officeDocument/2006/relationships/hyperlink" Target="https://www.navinordic.com/sakerhet/livflottar/livflottar-transocean/plastimo-transocean-iso9650-1/livflotte-transocean-iso-4p-c-24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urvitecgroup.com/service-station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9D02C6-5610-4629-B410-CA7FA3537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Livflotte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6D2352A-D3B5-457E-944D-1638827E5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En liten marknadsundersökning</a:t>
            </a:r>
          </a:p>
        </p:txBody>
      </p:sp>
    </p:spTree>
    <p:extLst>
      <p:ext uri="{BB962C8B-B14F-4D97-AF65-F5344CB8AC3E}">
        <p14:creationId xmlns:p14="http://schemas.microsoft.com/office/powerpoint/2010/main" val="640619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D5882AE2-0E63-4298-81C7-424E25BE8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Sammanfattning</a:t>
            </a:r>
          </a:p>
        </p:txBody>
      </p:sp>
      <p:graphicFrame>
        <p:nvGraphicFramePr>
          <p:cNvPr id="7" name="Platshållare för innehåll 6">
            <a:extLst>
              <a:ext uri="{FF2B5EF4-FFF2-40B4-BE49-F238E27FC236}">
                <a16:creationId xmlns:a16="http://schemas.microsoft.com/office/drawing/2014/main" id="{570C1ADA-8DD4-4367-8BCE-05440D64F9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4057747"/>
              </p:ext>
            </p:extLst>
          </p:nvPr>
        </p:nvGraphicFramePr>
        <p:xfrm>
          <a:off x="677863" y="2160588"/>
          <a:ext cx="859631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8525">
                  <a:extLst>
                    <a:ext uri="{9D8B030D-6E8A-4147-A177-3AD203B41FA5}">
                      <a16:colId xmlns:a16="http://schemas.microsoft.com/office/drawing/2014/main" val="2298589750"/>
                    </a:ext>
                  </a:extLst>
                </a:gridCol>
                <a:gridCol w="2077375">
                  <a:extLst>
                    <a:ext uri="{9D8B030D-6E8A-4147-A177-3AD203B41FA5}">
                      <a16:colId xmlns:a16="http://schemas.microsoft.com/office/drawing/2014/main" val="2365664648"/>
                    </a:ext>
                  </a:extLst>
                </a:gridCol>
                <a:gridCol w="2580411">
                  <a:extLst>
                    <a:ext uri="{9D8B030D-6E8A-4147-A177-3AD203B41FA5}">
                      <a16:colId xmlns:a16="http://schemas.microsoft.com/office/drawing/2014/main" val="3510486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Modell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Pris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Leverantör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168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Viking </a:t>
                      </a:r>
                      <a:r>
                        <a:rPr lang="sv-SE" dirty="0" err="1"/>
                        <a:t>RescYou</a:t>
                      </a:r>
                      <a:r>
                        <a:rPr lang="sv-SE" dirty="0"/>
                        <a:t>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23 350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hlinkClick r:id="rId2"/>
                        </a:rPr>
                        <a:t>Viking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960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/>
                        <a:t>Viking </a:t>
                      </a:r>
                      <a:r>
                        <a:rPr lang="sv-SE" dirty="0" err="1"/>
                        <a:t>RescYou</a:t>
                      </a:r>
                      <a:r>
                        <a:rPr lang="sv-SE" dirty="0"/>
                        <a:t>™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27 990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hlinkClick r:id="rId3"/>
                        </a:rPr>
                        <a:t>Viking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6044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Plastimo</a:t>
                      </a:r>
                      <a:r>
                        <a:rPr lang="sv-SE" dirty="0"/>
                        <a:t> Transocean ISO9650-1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16 465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hlinkClick r:id="rId4"/>
                        </a:rPr>
                        <a:t>Navinordic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7441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err="1"/>
                        <a:t>Plastimo</a:t>
                      </a:r>
                      <a:r>
                        <a:rPr lang="sv-SE" dirty="0"/>
                        <a:t> Transocean ISO9650-1/ISAF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16 465 (kampanj)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hlinkClick r:id="rId5"/>
                        </a:rPr>
                        <a:t>Viking </a:t>
                      </a:r>
                      <a:r>
                        <a:rPr lang="sv-SE" dirty="0" err="1">
                          <a:hlinkClick r:id="rId5"/>
                        </a:rPr>
                        <a:t>Yachting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845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Lalizas</a:t>
                      </a:r>
                      <a:r>
                        <a:rPr lang="sv-SE" dirty="0"/>
                        <a:t> ISO 9650-1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16 990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>
                          <a:hlinkClick r:id="rId6"/>
                        </a:rPr>
                        <a:t>Sea </a:t>
                      </a:r>
                      <a:r>
                        <a:rPr lang="sv-SE" dirty="0" err="1">
                          <a:hlinkClick r:id="rId6"/>
                        </a:rPr>
                        <a:t>sea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834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Crewsaver</a:t>
                      </a:r>
                      <a:r>
                        <a:rPr lang="sv-SE" dirty="0"/>
                        <a:t> livflotte ISO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16 500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err="1">
                          <a:hlinkClick r:id="rId7"/>
                        </a:rPr>
                        <a:t>Watski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61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dirty="0" err="1"/>
                        <a:t>Crewsaver</a:t>
                      </a:r>
                      <a:r>
                        <a:rPr lang="sv-SE" dirty="0"/>
                        <a:t> ISO Ocean livflotte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/>
                        <a:t>20 895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i="0" dirty="0" err="1">
                          <a:hlinkClick r:id="rId8"/>
                        </a:rPr>
                        <a:t>Watski</a:t>
                      </a:r>
                      <a:endParaRPr lang="sv-SE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663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142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C591FC-BB57-4F71-BD43-C48B1655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Ompackning av livflotte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2ECA9630-718B-4694-A6E7-F8103166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Flera firmor i Göteborg</a:t>
            </a:r>
          </a:p>
          <a:p>
            <a:r>
              <a:rPr lang="sv-SE" dirty="0"/>
              <a:t>Pris 5 000 till 7 000</a:t>
            </a:r>
          </a:p>
          <a:p>
            <a:r>
              <a:rPr lang="sv-SE" dirty="0"/>
              <a:t>Ska göras mer 3 års mellanrum </a:t>
            </a:r>
          </a:p>
          <a:p>
            <a:pPr lvl="1"/>
            <a:r>
              <a:rPr lang="sv-SE" dirty="0"/>
              <a:t>Olika i olika länder – viktigt att kolla (NZ lär ha 1 år)</a:t>
            </a:r>
          </a:p>
          <a:p>
            <a:r>
              <a:rPr lang="sv-SE" dirty="0"/>
              <a:t>Var gärna med när det görs</a:t>
            </a:r>
          </a:p>
          <a:p>
            <a:r>
              <a:rPr lang="sv-SE" dirty="0"/>
              <a:t>Ibland kan man få lägga in </a:t>
            </a:r>
            <a:r>
              <a:rPr lang="sv-SE" b="1" i="1" dirty="0"/>
              <a:t>litet</a:t>
            </a:r>
            <a:r>
              <a:rPr lang="sv-SE" dirty="0"/>
              <a:t> extra saker</a:t>
            </a:r>
          </a:p>
          <a:p>
            <a:r>
              <a:rPr lang="sv-SE" dirty="0"/>
              <a:t>Engelska </a:t>
            </a:r>
            <a:r>
              <a:rPr lang="sv-SE" dirty="0" err="1">
                <a:hlinkClick r:id="rId2"/>
              </a:rPr>
              <a:t>Survitec</a:t>
            </a:r>
            <a:r>
              <a:rPr lang="sv-SE" dirty="0"/>
              <a:t> har stationer överallt och servar de flesta märken (primärt </a:t>
            </a:r>
            <a:r>
              <a:rPr lang="sv-SE" dirty="0" err="1"/>
              <a:t>Crewsaver</a:t>
            </a:r>
            <a:r>
              <a:rPr lang="sv-S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680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8E0B8B-EB4A-4C00-8D2C-57FC105D6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Urvalskriterier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F320728-69A9-49BF-85B1-0F0961242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Rymmer 4 personer</a:t>
            </a:r>
          </a:p>
          <a:p>
            <a:r>
              <a:rPr lang="sv-SE" dirty="0"/>
              <a:t>Oceanklassad, inte </a:t>
            </a:r>
            <a:r>
              <a:rPr lang="sv-SE" dirty="0" err="1"/>
              <a:t>Coastal</a:t>
            </a:r>
            <a:endParaRPr lang="sv-SE" dirty="0"/>
          </a:p>
          <a:p>
            <a:r>
              <a:rPr lang="sv-SE" dirty="0"/>
              <a:t>Uppfyller kraven i ISO 9650</a:t>
            </a:r>
          </a:p>
          <a:p>
            <a:r>
              <a:rPr lang="sv-SE" dirty="0"/>
              <a:t>Förpackad i hård container, inte mjuk väska (prisdifferens cirka 1500-2000 kr)</a:t>
            </a:r>
          </a:p>
          <a:p>
            <a:r>
              <a:rPr lang="sv-SE" dirty="0"/>
              <a:t>Endast svenska leverantörer</a:t>
            </a:r>
          </a:p>
        </p:txBody>
      </p:sp>
    </p:spTree>
    <p:extLst>
      <p:ext uri="{BB962C8B-B14F-4D97-AF65-F5344CB8AC3E}">
        <p14:creationId xmlns:p14="http://schemas.microsoft.com/office/powerpoint/2010/main" val="28991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4D22B9-5F18-4ED6-836F-D70FA9753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Fabrikat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DAD5ADF-5B98-42FB-B5D0-C42CC2A64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De största aktörerna på svenska marknaden är</a:t>
            </a:r>
          </a:p>
          <a:p>
            <a:pPr>
              <a:buFont typeface="+mj-lt"/>
              <a:buAutoNum type="arabicPeriod"/>
            </a:pPr>
            <a:r>
              <a:rPr lang="sv-SE" dirty="0"/>
              <a:t>Viking (DK)</a:t>
            </a:r>
          </a:p>
          <a:p>
            <a:pPr>
              <a:buFont typeface="+mj-lt"/>
              <a:buAutoNum type="arabicPeriod"/>
            </a:pPr>
            <a:r>
              <a:rPr lang="sv-SE" dirty="0" err="1"/>
              <a:t>Plastimo</a:t>
            </a:r>
            <a:r>
              <a:rPr lang="sv-SE" dirty="0"/>
              <a:t> (FR)</a:t>
            </a:r>
          </a:p>
          <a:p>
            <a:pPr>
              <a:buFont typeface="+mj-lt"/>
              <a:buAutoNum type="arabicPeriod"/>
            </a:pPr>
            <a:r>
              <a:rPr lang="sv-SE" dirty="0" err="1"/>
              <a:t>Lalizas</a:t>
            </a:r>
            <a:r>
              <a:rPr lang="sv-SE" dirty="0"/>
              <a:t> (GR)</a:t>
            </a:r>
          </a:p>
          <a:p>
            <a:pPr>
              <a:buFont typeface="+mj-lt"/>
              <a:buAutoNum type="arabicPeriod"/>
            </a:pPr>
            <a:r>
              <a:rPr lang="sv-SE" dirty="0" err="1"/>
              <a:t>Crewsaver</a:t>
            </a:r>
            <a:r>
              <a:rPr lang="sv-SE" dirty="0"/>
              <a:t> (IT)</a:t>
            </a:r>
          </a:p>
        </p:txBody>
      </p:sp>
    </p:spTree>
    <p:extLst>
      <p:ext uri="{BB962C8B-B14F-4D97-AF65-F5344CB8AC3E}">
        <p14:creationId xmlns:p14="http://schemas.microsoft.com/office/powerpoint/2010/main" val="114822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20BC85-02DB-49A4-A72E-20F128B74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Viking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D2F908B8-25EE-43EB-98A4-2585F4F33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RescYou</a:t>
            </a:r>
            <a:r>
              <a:rPr lang="sv-SE" dirty="0"/>
              <a:t>™, ca 23 000 kr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8B7CB82-7A1A-45D8-A42B-BB3A44E7F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632666" cy="576262"/>
          </a:xfrm>
        </p:spPr>
        <p:txBody>
          <a:bodyPr/>
          <a:lstStyle/>
          <a:p>
            <a:r>
              <a:rPr lang="sv-SE" dirty="0" err="1"/>
              <a:t>RescYou</a:t>
            </a:r>
            <a:r>
              <a:rPr lang="sv-SE" dirty="0"/>
              <a:t>™ Pro, ca 28 000 kr</a:t>
            </a:r>
          </a:p>
        </p:txBody>
      </p:sp>
      <p:pic>
        <p:nvPicPr>
          <p:cNvPr id="1026" name="Picture 2" descr="https://static.watski.com/img/original_jpg/F100687-6abc99119d17785d35f03dc7f65bb9af.jpg">
            <a:extLst>
              <a:ext uri="{FF2B5EF4-FFF2-40B4-BE49-F238E27FC236}">
                <a16:creationId xmlns:a16="http://schemas.microsoft.com/office/drawing/2014/main" id="{D728B72B-AE84-4225-8338-929F0909BCC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411" y="2736850"/>
            <a:ext cx="389329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atic.watski.com/img/original_jpg/F100681-6a0622bfa99bc95b9c1a8695b0053674.jpg">
            <a:extLst>
              <a:ext uri="{FF2B5EF4-FFF2-40B4-BE49-F238E27FC236}">
                <a16:creationId xmlns:a16="http://schemas.microsoft.com/office/drawing/2014/main" id="{07305A5F-19C6-48DD-A093-2CDD97978C2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2813550"/>
            <a:ext cx="4184650" cy="315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636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872238-C2E3-4C0B-B487-62626FED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Plastimo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FD3BC1A-8BEF-46F7-8E5D-0D34C59A4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Transocean ISO9650-1, </a:t>
            </a:r>
            <a:br>
              <a:rPr lang="sv-SE" dirty="0"/>
            </a:br>
            <a:r>
              <a:rPr lang="sv-SE" dirty="0"/>
              <a:t>ca 16 500 kr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id="{3CFA0CB9-BF57-46A1-A224-9018CB8E24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16012" y="2736850"/>
            <a:ext cx="3305175" cy="3305175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FF5FD26E-A727-4514-9336-F615BE0215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v-SE" dirty="0"/>
              <a:t>Transocean ISO9650-1/ISAF, ca 18 000 kr</a:t>
            </a:r>
          </a:p>
        </p:txBody>
      </p:sp>
      <p:pic>
        <p:nvPicPr>
          <p:cNvPr id="12" name="Platshållare för innehåll 6">
            <a:extLst>
              <a:ext uri="{FF2B5EF4-FFF2-40B4-BE49-F238E27FC236}">
                <a16:creationId xmlns:a16="http://schemas.microsoft.com/office/drawing/2014/main" id="{03CCD898-9989-4FC0-821F-2F2B088D1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635" y="2736850"/>
            <a:ext cx="3305175" cy="3305175"/>
          </a:xfrm>
          <a:prstGeom prst="rect">
            <a:avLst/>
          </a:prstGeom>
        </p:spPr>
      </p:pic>
      <p:pic>
        <p:nvPicPr>
          <p:cNvPr id="2054" name="Picture 6" descr="https://www.navinordic.com/pub_images/original/54560_2-54562_2-54564_2-54566_2-52387_2-54561_2-54563_2-54565_2-54567_2-52395_2.jpg">
            <a:extLst>
              <a:ext uri="{FF2B5EF4-FFF2-40B4-BE49-F238E27FC236}">
                <a16:creationId xmlns:a16="http://schemas.microsoft.com/office/drawing/2014/main" id="{AEF39742-E8EF-4CD4-91F7-393E3421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72" y="4389437"/>
            <a:ext cx="1798099" cy="179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7D8C3A28-5649-496B-A92A-AA1B85C1D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6140066"/>
            <a:ext cx="4185617" cy="576262"/>
          </a:xfrm>
        </p:spPr>
        <p:txBody>
          <a:bodyPr/>
          <a:lstStyle/>
          <a:p>
            <a:pPr marL="0" indent="0" algn="ctr">
              <a:buNone/>
            </a:pPr>
            <a:r>
              <a:rPr lang="sv-SE" dirty="0"/>
              <a:t>Med ramp för instigning</a:t>
            </a:r>
          </a:p>
        </p:txBody>
      </p:sp>
    </p:spTree>
    <p:extLst>
      <p:ext uri="{BB962C8B-B14F-4D97-AF65-F5344CB8AC3E}">
        <p14:creationId xmlns:p14="http://schemas.microsoft.com/office/powerpoint/2010/main" val="41251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668B2AC3-D6BA-4D02-918A-E74DC36B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Plastimo</a:t>
            </a:r>
            <a:r>
              <a:rPr lang="sv-SE" dirty="0"/>
              <a:t> har två utrustningsalternativ</a:t>
            </a:r>
          </a:p>
        </p:txBody>
      </p:sp>
      <p:sp>
        <p:nvSpPr>
          <p:cNvPr id="10" name="Platshållare för innehåll 9">
            <a:extLst>
              <a:ext uri="{FF2B5EF4-FFF2-40B4-BE49-F238E27FC236}">
                <a16:creationId xmlns:a16="http://schemas.microsoft.com/office/drawing/2014/main" id="{5BEEFADD-58B2-4B68-A9B7-579B62CD8B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Jag har inte kunnat hitta priser för det större alternativet</a:t>
            </a:r>
          </a:p>
          <a:p>
            <a:r>
              <a:rPr lang="sv-SE" dirty="0"/>
              <a:t>Gissningsvis ett par tusen i skillnad</a:t>
            </a:r>
          </a:p>
        </p:txBody>
      </p:sp>
      <p:pic>
        <p:nvPicPr>
          <p:cNvPr id="12" name="Platshållare för innehåll 11">
            <a:extLst>
              <a:ext uri="{FF2B5EF4-FFF2-40B4-BE49-F238E27FC236}">
                <a16:creationId xmlns:a16="http://schemas.microsoft.com/office/drawing/2014/main" id="{5183881B-F0DD-4A70-8CF5-E511FCA4B8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3391" y="2160588"/>
            <a:ext cx="279691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9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E43AAA8-59C2-4B16-8F34-BC7A47F16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Lalizas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C602407-4E62-438B-A2F2-6550B5D172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/>
              <a:t>Lalizas</a:t>
            </a:r>
            <a:r>
              <a:rPr lang="sv-SE" dirty="0"/>
              <a:t> 4p Container</a:t>
            </a:r>
          </a:p>
          <a:p>
            <a:r>
              <a:rPr lang="sv-SE" dirty="0"/>
              <a:t>Pris 17 000 hos </a:t>
            </a:r>
            <a:r>
              <a:rPr lang="sv-SE" dirty="0" err="1"/>
              <a:t>SeaSea</a:t>
            </a:r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B64E6B17-1144-4555-AA01-54D0BFB0FB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24379"/>
          <a:stretch/>
        </p:blipFill>
        <p:spPr>
          <a:xfrm>
            <a:off x="5241131" y="2160588"/>
            <a:ext cx="3881437" cy="29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91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3D3152-A5EB-473E-B5FA-6DC0CF66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Crewsaver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A00B058-55C6-4DB1-956C-BB94B89DF0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Livflotte ISO, ca 16 000 kr</a:t>
            </a:r>
          </a:p>
        </p:txBody>
      </p:sp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08108692-A792-45CE-9C63-4775A1DC58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6275" y="2839025"/>
            <a:ext cx="4184650" cy="3100825"/>
          </a:xfrm>
          <a:prstGeom prst="rect">
            <a:avLst/>
          </a:prstGeom>
        </p:spPr>
      </p:pic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7CAA2B09-CD00-434C-9B98-5DEC47AB5F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412634" cy="576262"/>
          </a:xfrm>
        </p:spPr>
        <p:txBody>
          <a:bodyPr/>
          <a:lstStyle/>
          <a:p>
            <a:r>
              <a:rPr lang="sv-SE" dirty="0"/>
              <a:t>ISO Ocean Livflotte Container, ca 21 000 kr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78E6AB80-A2B5-492E-9D15-439BA84312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99757" y="2736850"/>
            <a:ext cx="3762598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ED5CAB4-8FFC-412D-A37D-9688C869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Lämpligt tillbehör: fäste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8486EF2B-6BAF-447B-850F-9A57B0379A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 err="1"/>
              <a:t>Navinordic</a:t>
            </a:r>
            <a:r>
              <a:rPr lang="sv-SE" dirty="0"/>
              <a:t> har en universalmodell </a:t>
            </a:r>
          </a:p>
          <a:p>
            <a:r>
              <a:rPr lang="sv-SE" dirty="0"/>
              <a:t>För horisontell eller vertikal montering</a:t>
            </a:r>
          </a:p>
          <a:p>
            <a:r>
              <a:rPr lang="sv-SE" dirty="0"/>
              <a:t>Passar alla flottar</a:t>
            </a:r>
          </a:p>
          <a:p>
            <a:r>
              <a:rPr lang="sv-SE" dirty="0"/>
              <a:t>Pris 3 250 kr</a:t>
            </a:r>
          </a:p>
          <a:p>
            <a:r>
              <a:rPr lang="sv-SE" dirty="0"/>
              <a:t>Det finns andra alternativ, några är litet billigare</a:t>
            </a:r>
          </a:p>
        </p:txBody>
      </p:sp>
      <p:pic>
        <p:nvPicPr>
          <p:cNvPr id="10" name="Platshållare för innehåll 9">
            <a:extLst>
              <a:ext uri="{FF2B5EF4-FFF2-40B4-BE49-F238E27FC236}">
                <a16:creationId xmlns:a16="http://schemas.microsoft.com/office/drawing/2014/main" id="{F6B97361-1A11-476E-B443-3E10F243B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41131" y="2160588"/>
            <a:ext cx="3881437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13657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Orangerö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497</TotalTime>
  <Words>284</Words>
  <Application>Microsoft Office PowerPoint</Application>
  <PresentationFormat>Bredbild</PresentationFormat>
  <Paragraphs>69</Paragraphs>
  <Slides>11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Fasett</vt:lpstr>
      <vt:lpstr>Livflotte</vt:lpstr>
      <vt:lpstr>Urvalskriterier</vt:lpstr>
      <vt:lpstr>Fabrikat</vt:lpstr>
      <vt:lpstr>Viking</vt:lpstr>
      <vt:lpstr>Plastimo</vt:lpstr>
      <vt:lpstr>Plastimo har två utrustningsalternativ</vt:lpstr>
      <vt:lpstr>Lalizas</vt:lpstr>
      <vt:lpstr>Crewsaver</vt:lpstr>
      <vt:lpstr>Lämpligt tillbehör: fäste</vt:lpstr>
      <vt:lpstr>Sammanfattning</vt:lpstr>
      <vt:lpstr>Ompackning av livflotte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Livflotte</dc:title>
  <dc:creator>Claes Engelin</dc:creator>
  <cp:lastModifiedBy>Claes Engelin</cp:lastModifiedBy>
  <cp:revision>15</cp:revision>
  <dcterms:created xsi:type="dcterms:W3CDTF">2019-02-24T10:06:24Z</dcterms:created>
  <dcterms:modified xsi:type="dcterms:W3CDTF">2019-02-24T18:26:13Z</dcterms:modified>
</cp:coreProperties>
</file>